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4"/>
  </p:notesMasterIdLst>
  <p:sldIdLst>
    <p:sldId id="306" r:id="rId3"/>
    <p:sldId id="259" r:id="rId4"/>
    <p:sldId id="666" r:id="rId5"/>
    <p:sldId id="785" r:id="rId6"/>
    <p:sldId id="826" r:id="rId7"/>
    <p:sldId id="817" r:id="rId8"/>
    <p:sldId id="818" r:id="rId9"/>
    <p:sldId id="819" r:id="rId10"/>
    <p:sldId id="820" r:id="rId11"/>
    <p:sldId id="821" r:id="rId12"/>
    <p:sldId id="822" r:id="rId13"/>
    <p:sldId id="823" r:id="rId14"/>
    <p:sldId id="824" r:id="rId15"/>
    <p:sldId id="825" r:id="rId16"/>
    <p:sldId id="724" r:id="rId17"/>
    <p:sldId id="728" r:id="rId18"/>
    <p:sldId id="729" r:id="rId19"/>
    <p:sldId id="730" r:id="rId20"/>
    <p:sldId id="660" r:id="rId21"/>
    <p:sldId id="731" r:id="rId22"/>
    <p:sldId id="661" r:id="rId23"/>
    <p:sldId id="790" r:id="rId24"/>
    <p:sldId id="732" r:id="rId25"/>
    <p:sldId id="710" r:id="rId26"/>
    <p:sldId id="662" r:id="rId27"/>
    <p:sldId id="711" r:id="rId28"/>
    <p:sldId id="786" r:id="rId29"/>
    <p:sldId id="726" r:id="rId30"/>
    <p:sldId id="797" r:id="rId31"/>
    <p:sldId id="796" r:id="rId32"/>
    <p:sldId id="798" r:id="rId33"/>
    <p:sldId id="704" r:id="rId34"/>
    <p:sldId id="706" r:id="rId35"/>
    <p:sldId id="827" r:id="rId36"/>
    <p:sldId id="471" r:id="rId37"/>
    <p:sldId id="721" r:id="rId38"/>
    <p:sldId id="792" r:id="rId39"/>
    <p:sldId id="793" r:id="rId40"/>
    <p:sldId id="794" r:id="rId41"/>
    <p:sldId id="795" r:id="rId42"/>
    <p:sldId id="73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73FEFF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94722"/>
  </p:normalViewPr>
  <p:slideViewPr>
    <p:cSldViewPr snapToGrid="0" snapToObjects="1" showGuides="1">
      <p:cViewPr varScale="1">
        <p:scale>
          <a:sx n="143" d="100"/>
          <a:sy n="143" d="100"/>
        </p:scale>
        <p:origin x="10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1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342-sprint-2-solution/blob/e7c310c50cd5f9628160a6a8240e20d3bb598e3f/src/problem_2.cpp#L67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blob/2022-04-27/test/unit_test_linked_list_play_ground.cpp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603122" y="2043953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92710" y="1650029"/>
            <a:ext cx="122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push_front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AFA3B-ECF6-B3F7-8590-A0EF0CBA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81" y="4157620"/>
            <a:ext cx="4798075" cy="218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4220816" y="203100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010404" y="16370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push_back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08426-C3DB-E564-0ED1-97CF70C8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53" y="4275672"/>
            <a:ext cx="4471521" cy="1890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5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907922" y="2019361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776907" y="1721746"/>
            <a:ext cx="113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pop_front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4A0BE-1B46-DD3C-28CD-33E3E5ED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4" y="3954607"/>
            <a:ext cx="3109050" cy="259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1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3682934" y="202961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2472522" y="163569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pop_back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B192B-EAF4-B166-7389-64E7C862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15" y="4438276"/>
            <a:ext cx="35433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93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318518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377685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436852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496019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555186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614353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6735198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1713450" y="4217004"/>
            <a:ext cx="850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merge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47A477-FBB2-F635-F02E-47A0015E5B6B}"/>
              </a:ext>
            </a:extLst>
          </p:cNvPr>
          <p:cNvSpPr/>
          <p:nvPr/>
        </p:nvSpPr>
        <p:spPr>
          <a:xfrm>
            <a:off x="318518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-1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22203E-A7AA-DC5E-7AD2-D6568832B053}"/>
              </a:ext>
            </a:extLst>
          </p:cNvPr>
          <p:cNvSpPr/>
          <p:nvPr/>
        </p:nvSpPr>
        <p:spPr>
          <a:xfrm>
            <a:off x="377685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696C7F-ACDF-E087-50AF-CD7D8B4DB711}"/>
              </a:ext>
            </a:extLst>
          </p:cNvPr>
          <p:cNvSpPr/>
          <p:nvPr/>
        </p:nvSpPr>
        <p:spPr>
          <a:xfrm>
            <a:off x="436852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5C4922-77D6-B7BE-F8F9-5F9B9C0F9BA2}"/>
              </a:ext>
            </a:extLst>
          </p:cNvPr>
          <p:cNvSpPr/>
          <p:nvPr/>
        </p:nvSpPr>
        <p:spPr>
          <a:xfrm>
            <a:off x="496019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346EA0-F506-FCE9-D426-2D570C7BB154}"/>
              </a:ext>
            </a:extLst>
          </p:cNvPr>
          <p:cNvSpPr/>
          <p:nvPr/>
        </p:nvSpPr>
        <p:spPr>
          <a:xfrm>
            <a:off x="555186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EEAF72-9CB3-1510-7045-9201B0C4DEEB}"/>
              </a:ext>
            </a:extLst>
          </p:cNvPr>
          <p:cNvSpPr/>
          <p:nvPr/>
        </p:nvSpPr>
        <p:spPr>
          <a:xfrm>
            <a:off x="614353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8DC66-709C-77D9-8DBD-9E69A723D18D}"/>
              </a:ext>
            </a:extLst>
          </p:cNvPr>
          <p:cNvSpPr/>
          <p:nvPr/>
        </p:nvSpPr>
        <p:spPr>
          <a:xfrm>
            <a:off x="6735198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4B8336-FFEA-52BB-6BF6-D187E3ED232E}"/>
              </a:ext>
            </a:extLst>
          </p:cNvPr>
          <p:cNvGrpSpPr/>
          <p:nvPr/>
        </p:nvGrpSpPr>
        <p:grpSpPr>
          <a:xfrm>
            <a:off x="3185184" y="4110317"/>
            <a:ext cx="4733354" cy="582706"/>
            <a:chOff x="3185184" y="4110317"/>
            <a:chExt cx="4733354" cy="582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6451F1-51E0-B980-8860-9D525FFCD1BD}"/>
                </a:ext>
              </a:extLst>
            </p:cNvPr>
            <p:cNvSpPr/>
            <p:nvPr/>
          </p:nvSpPr>
          <p:spPr>
            <a:xfrm>
              <a:off x="318518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-1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5E38D2-1890-0D0C-04F3-2A8AE3D3B32E}"/>
                </a:ext>
              </a:extLst>
            </p:cNvPr>
            <p:cNvSpPr/>
            <p:nvPr/>
          </p:nvSpPr>
          <p:spPr>
            <a:xfrm>
              <a:off x="377685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0C62FB-C6EA-8E8B-419A-DB0F6250E304}"/>
                </a:ext>
              </a:extLst>
            </p:cNvPr>
            <p:cNvSpPr/>
            <p:nvPr/>
          </p:nvSpPr>
          <p:spPr>
            <a:xfrm>
              <a:off x="436852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8EBB88-5FC6-E4DF-B561-4A6A1A7EA7FF}"/>
                </a:ext>
              </a:extLst>
            </p:cNvPr>
            <p:cNvSpPr/>
            <p:nvPr/>
          </p:nvSpPr>
          <p:spPr>
            <a:xfrm>
              <a:off x="496019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FE1399-ABE4-E47B-B83A-7C971A6E66FB}"/>
                </a:ext>
              </a:extLst>
            </p:cNvPr>
            <p:cNvSpPr/>
            <p:nvPr/>
          </p:nvSpPr>
          <p:spPr>
            <a:xfrm>
              <a:off x="555186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72902C-3FCF-E6B4-9E10-3D3B3382E0E9}"/>
                </a:ext>
              </a:extLst>
            </p:cNvPr>
            <p:cNvSpPr/>
            <p:nvPr/>
          </p:nvSpPr>
          <p:spPr>
            <a:xfrm>
              <a:off x="614353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12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DCA3ED-BEB2-B88E-D981-379394E4C4DA}"/>
                </a:ext>
              </a:extLst>
            </p:cNvPr>
            <p:cNvSpPr/>
            <p:nvPr/>
          </p:nvSpPr>
          <p:spPr>
            <a:xfrm>
              <a:off x="6735201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88D95D-51E9-9917-272E-32AA8491E16B}"/>
                </a:ext>
              </a:extLst>
            </p:cNvPr>
            <p:cNvSpPr/>
            <p:nvPr/>
          </p:nvSpPr>
          <p:spPr>
            <a:xfrm>
              <a:off x="7326868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33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F459C-DEEF-C0DA-D62B-E6337C3521F2}"/>
              </a:ext>
            </a:extLst>
          </p:cNvPr>
          <p:cNvSpPr txBox="1"/>
          <p:nvPr/>
        </p:nvSpPr>
        <p:spPr>
          <a:xfrm>
            <a:off x="1713450" y="5871882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68578-7163-7A48-98AB-A48A39D19EF5}"/>
              </a:ext>
            </a:extLst>
          </p:cNvPr>
          <p:cNvSpPr txBox="1"/>
          <p:nvPr/>
        </p:nvSpPr>
        <p:spPr>
          <a:xfrm>
            <a:off x="906012" y="2380295"/>
            <a:ext cx="38261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Assumption</a:t>
            </a:r>
            <a:r>
              <a:rPr lang="en-US" sz="2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Integer to store 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Requirement</a:t>
            </a:r>
            <a:r>
              <a:rPr lang="en-US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insertion/deletion</a:t>
            </a:r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User id: </a:t>
            </a:r>
            <a:r>
              <a:rPr lang="en-US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9BD1D-E4BC-32DD-798B-0D51000E3477}"/>
              </a:ext>
            </a:extLst>
          </p:cNvPr>
          <p:cNvSpPr/>
          <p:nvPr/>
        </p:nvSpPr>
        <p:spPr>
          <a:xfrm>
            <a:off x="6258083" y="317350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Binary 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0E4F-120B-1DC4-E593-58B5E01814CD}"/>
              </a:ext>
            </a:extLst>
          </p:cNvPr>
          <p:cNvSpPr/>
          <p:nvPr/>
        </p:nvSpPr>
        <p:spPr>
          <a:xfrm>
            <a:off x="5505048" y="406997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Bubble Sort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F4D89D-2D84-B9BF-0812-736FF15B84CD}"/>
              </a:ext>
            </a:extLst>
          </p:cNvPr>
          <p:cNvSpPr/>
          <p:nvPr/>
        </p:nvSpPr>
        <p:spPr>
          <a:xfrm>
            <a:off x="6691603" y="4901081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10000"/>
                </a:solidFill>
              </a:rPr>
              <a:t>ArrayList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User id: </a:t>
            </a:r>
            <a:r>
              <a:rPr lang="en-US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E4113-D7BC-9C40-9CAA-8FCB68EBAB74}"/>
              </a:ext>
            </a:extLst>
          </p:cNvPr>
          <p:cNvSpPr/>
          <p:nvPr/>
        </p:nvSpPr>
        <p:spPr>
          <a:xfrm>
            <a:off x="214100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12FB-A35A-7F4B-B7BB-E287D301C6B0}"/>
              </a:ext>
            </a:extLst>
          </p:cNvPr>
          <p:cNvSpPr/>
          <p:nvPr/>
        </p:nvSpPr>
        <p:spPr>
          <a:xfrm>
            <a:off x="273267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345B5-5569-754F-AC3E-2C2B55FCC0C9}"/>
              </a:ext>
            </a:extLst>
          </p:cNvPr>
          <p:cNvSpPr/>
          <p:nvPr/>
        </p:nvSpPr>
        <p:spPr>
          <a:xfrm>
            <a:off x="332434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C7802-31BA-F64E-BC93-19AE3F834A6E}"/>
              </a:ext>
            </a:extLst>
          </p:cNvPr>
          <p:cNvSpPr/>
          <p:nvPr/>
        </p:nvSpPr>
        <p:spPr>
          <a:xfrm>
            <a:off x="391601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D1770-4EC9-3C49-9B43-B98431A39F72}"/>
              </a:ext>
            </a:extLst>
          </p:cNvPr>
          <p:cNvSpPr/>
          <p:nvPr/>
        </p:nvSpPr>
        <p:spPr>
          <a:xfrm>
            <a:off x="450768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C8203-BFA9-F546-B4EC-F6A0A142F430}"/>
              </a:ext>
            </a:extLst>
          </p:cNvPr>
          <p:cNvSpPr/>
          <p:nvPr/>
        </p:nvSpPr>
        <p:spPr>
          <a:xfrm>
            <a:off x="509935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83152D-61CB-7D43-BEA8-9324B69592CD}"/>
              </a:ext>
            </a:extLst>
          </p:cNvPr>
          <p:cNvSpPr/>
          <p:nvPr/>
        </p:nvSpPr>
        <p:spPr>
          <a:xfrm>
            <a:off x="5691021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3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User id: </a:t>
            </a:r>
            <a:r>
              <a:rPr lang="en-US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517288" y="3797859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2769230" y="4827755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</p:spTree>
    <p:extLst>
      <p:ext uri="{BB962C8B-B14F-4D97-AF65-F5344CB8AC3E}">
        <p14:creationId xmlns:p14="http://schemas.microsoft.com/office/powerpoint/2010/main" val="856466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User id: </a:t>
            </a:r>
            <a:r>
              <a:rPr lang="en-US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79DBD-7C7A-3C12-0A9F-C7C2DC4F5BD5}"/>
              </a:ext>
            </a:extLst>
          </p:cNvPr>
          <p:cNvSpPr txBox="1"/>
          <p:nvPr/>
        </p:nvSpPr>
        <p:spPr>
          <a:xfrm>
            <a:off x="635203" y="5042737"/>
            <a:ext cx="75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array has 1 million user ids and we are constantly inserting to the front</a:t>
            </a:r>
          </a:p>
        </p:txBody>
      </p:sp>
    </p:spTree>
    <p:extLst>
      <p:ext uri="{BB962C8B-B14F-4D97-AF65-F5344CB8AC3E}">
        <p14:creationId xmlns:p14="http://schemas.microsoft.com/office/powerpoint/2010/main" val="16245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52673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11840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71007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30174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9341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8508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76755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C9313B-CAB6-394B-91AA-ED114F80B204}"/>
              </a:ext>
            </a:extLst>
          </p:cNvPr>
          <p:cNvGrpSpPr/>
          <p:nvPr/>
        </p:nvGrpSpPr>
        <p:grpSpPr>
          <a:xfrm>
            <a:off x="1175445" y="2536140"/>
            <a:ext cx="5327990" cy="401889"/>
            <a:chOff x="1124598" y="2814044"/>
            <a:chExt cx="5327990" cy="401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ED6145-C584-9043-A6E9-1AFA07D29B64}"/>
                </a:ext>
              </a:extLst>
            </p:cNvPr>
            <p:cNvSpPr txBox="1"/>
            <p:nvPr/>
          </p:nvSpPr>
          <p:spPr>
            <a:xfrm>
              <a:off x="2673115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859CCF-0C04-9045-AFD5-0ADEFD4C48E6}"/>
                </a:ext>
              </a:extLst>
            </p:cNvPr>
            <p:cNvSpPr txBox="1"/>
            <p:nvPr/>
          </p:nvSpPr>
          <p:spPr>
            <a:xfrm>
              <a:off x="3212553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9D5C75-F3DF-8C48-86CA-6FEAAF579636}"/>
                </a:ext>
              </a:extLst>
            </p:cNvPr>
            <p:cNvSpPr txBox="1"/>
            <p:nvPr/>
          </p:nvSpPr>
          <p:spPr>
            <a:xfrm>
              <a:off x="380422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6F38D2-45A2-794C-B327-5131CE08107B}"/>
                </a:ext>
              </a:extLst>
            </p:cNvPr>
            <p:cNvSpPr txBox="1"/>
            <p:nvPr/>
          </p:nvSpPr>
          <p:spPr>
            <a:xfrm>
              <a:off x="439589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206DEC-072F-E747-B0E5-D218F012A559}"/>
                </a:ext>
              </a:extLst>
            </p:cNvPr>
            <p:cNvSpPr txBox="1"/>
            <p:nvPr/>
          </p:nvSpPr>
          <p:spPr>
            <a:xfrm>
              <a:off x="5019794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912FC5-5277-5F47-A701-929D357F35CD}"/>
                </a:ext>
              </a:extLst>
            </p:cNvPr>
            <p:cNvSpPr txBox="1"/>
            <p:nvPr/>
          </p:nvSpPr>
          <p:spPr>
            <a:xfrm>
              <a:off x="5559232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B5E1B-5536-9543-A636-B0ECED2CD740}"/>
                </a:ext>
              </a:extLst>
            </p:cNvPr>
            <p:cNvSpPr txBox="1"/>
            <p:nvPr/>
          </p:nvSpPr>
          <p:spPr>
            <a:xfrm>
              <a:off x="6150902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C192AC-ACF8-634D-9B68-3B084B06B332}"/>
                </a:ext>
              </a:extLst>
            </p:cNvPr>
            <p:cNvSpPr txBox="1"/>
            <p:nvPr/>
          </p:nvSpPr>
          <p:spPr>
            <a:xfrm>
              <a:off x="1124598" y="2829433"/>
              <a:ext cx="124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Array index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14034F-65CD-6949-8B5D-2C4D32D1521C}"/>
              </a:ext>
            </a:extLst>
          </p:cNvPr>
          <p:cNvGrpSpPr/>
          <p:nvPr/>
        </p:nvGrpSpPr>
        <p:grpSpPr>
          <a:xfrm>
            <a:off x="1004726" y="2995800"/>
            <a:ext cx="5762644" cy="523220"/>
            <a:chOff x="953879" y="3273704"/>
            <a:chExt cx="5762644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576F2-4485-A740-AD72-08C8D651087D}"/>
                </a:ext>
              </a:extLst>
            </p:cNvPr>
            <p:cNvSpPr txBox="1"/>
            <p:nvPr/>
          </p:nvSpPr>
          <p:spPr>
            <a:xfrm>
              <a:off x="2621217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CC6E59-0CB2-B74D-9EE4-9DD5755A9420}"/>
                </a:ext>
              </a:extLst>
            </p:cNvPr>
            <p:cNvSpPr txBox="1"/>
            <p:nvPr/>
          </p:nvSpPr>
          <p:spPr>
            <a:xfrm>
              <a:off x="3160655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B1345A-0B72-BB40-95C1-E13035CCA5D9}"/>
                </a:ext>
              </a:extLst>
            </p:cNvPr>
            <p:cNvSpPr txBox="1"/>
            <p:nvPr/>
          </p:nvSpPr>
          <p:spPr>
            <a:xfrm>
              <a:off x="3707499" y="329460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ECF3AD-922E-0E46-8972-8DFA5CEDE542}"/>
                </a:ext>
              </a:extLst>
            </p:cNvPr>
            <p:cNvSpPr txBox="1"/>
            <p:nvPr/>
          </p:nvSpPr>
          <p:spPr>
            <a:xfrm>
              <a:off x="4317099" y="3294608"/>
              <a:ext cx="823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B7B33E-19BF-F348-BBFC-01EB609126D5}"/>
                </a:ext>
              </a:extLst>
            </p:cNvPr>
            <p:cNvSpPr txBox="1"/>
            <p:nvPr/>
          </p:nvSpPr>
          <p:spPr>
            <a:xfrm>
              <a:off x="4914105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5EE6E5-6552-BF4A-957C-EB8A33C457C9}"/>
                </a:ext>
              </a:extLst>
            </p:cNvPr>
            <p:cNvSpPr txBox="1"/>
            <p:nvPr/>
          </p:nvSpPr>
          <p:spPr>
            <a:xfrm>
              <a:off x="550733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72418-83B5-FE48-9CA8-065A0333779E}"/>
                </a:ext>
              </a:extLst>
            </p:cNvPr>
            <p:cNvSpPr txBox="1"/>
            <p:nvPr/>
          </p:nvSpPr>
          <p:spPr>
            <a:xfrm>
              <a:off x="609900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F95289-B0CA-CD47-9D8F-363B05ABC2BA}"/>
                </a:ext>
              </a:extLst>
            </p:cNvPr>
            <p:cNvSpPr txBox="1"/>
            <p:nvPr/>
          </p:nvSpPr>
          <p:spPr>
            <a:xfrm>
              <a:off x="953879" y="3273704"/>
              <a:ext cx="157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Memory address (Hexadecimal)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F7B1CE-C951-6643-A102-87504C0E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3" b="93750" l="4297" r="92969">
                        <a14:foregroundMark x1="4492" y1="70313" x2="4492" y2="70313"/>
                        <a14:foregroundMark x1="28125" y1="93945" x2="28125" y2="93945"/>
                        <a14:foregroundMark x1="90625" y1="30859" x2="90625" y2="30859"/>
                        <a14:foregroundMark x1="67578" y1="7227" x2="67578" y2="7227"/>
                        <a14:foregroundMark x1="66992" y1="4883" x2="66992" y2="4883"/>
                        <a14:foregroundMark x1="92969" y1="30859" x2="92969" y2="30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569">
            <a:off x="6853987" y="2506606"/>
            <a:ext cx="1358749" cy="13587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425CC8-149D-A544-B5F4-D6CD5763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6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883" y="4000885"/>
            <a:ext cx="6832306" cy="256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6419967A-E0C5-F647-888E-EA7F6B0084B9}"/>
              </a:ext>
            </a:extLst>
          </p:cNvPr>
          <p:cNvSpPr/>
          <p:nvPr/>
        </p:nvSpPr>
        <p:spPr>
          <a:xfrm rot="729377">
            <a:off x="4188732" y="3563235"/>
            <a:ext cx="3931140" cy="878508"/>
          </a:xfrm>
          <a:prstGeom prst="triangle">
            <a:avLst>
              <a:gd name="adj" fmla="val 95887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264661C8-5FB1-C04E-86E0-B89554EDF286}"/>
              </a:ext>
            </a:extLst>
          </p:cNvPr>
          <p:cNvSpPr/>
          <p:nvPr/>
        </p:nvSpPr>
        <p:spPr>
          <a:xfrm>
            <a:off x="2164281" y="5054266"/>
            <a:ext cx="5821907" cy="1516083"/>
          </a:xfrm>
          <a:prstGeom prst="triangle">
            <a:avLst>
              <a:gd name="adj" fmla="val 100000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62756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321923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81090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40257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99424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58591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6177580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810903" y="2640178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3062845" y="3670074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9DF94-1CC0-4D4B-B2B5-B6A7CEB01C44}"/>
              </a:ext>
            </a:extLst>
          </p:cNvPr>
          <p:cNvSpPr txBox="1"/>
          <p:nvPr/>
        </p:nvSpPr>
        <p:spPr>
          <a:xfrm>
            <a:off x="645952" y="4940660"/>
            <a:ext cx="3629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</a:t>
            </a:r>
          </a:p>
          <a:p>
            <a:pPr marL="342900" indent="-342900">
              <a:buAutoNum type="arabicPeriod"/>
            </a:pPr>
            <a:r>
              <a:rPr lang="en-US" dirty="0"/>
              <a:t>memory copy is very </a:t>
            </a:r>
            <a:r>
              <a:rPr lang="en-US" sz="3600" dirty="0"/>
              <a:t>SLOW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Visit too many elements</a:t>
            </a:r>
          </a:p>
        </p:txBody>
      </p:sp>
    </p:spTree>
    <p:extLst>
      <p:ext uri="{BB962C8B-B14F-4D97-AF65-F5344CB8AC3E}">
        <p14:creationId xmlns:p14="http://schemas.microsoft.com/office/powerpoint/2010/main" val="198977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8420708" y="4637490"/>
            <a:ext cx="660700" cy="759585"/>
            <a:chOff x="8420708" y="4637490"/>
            <a:chExt cx="660700" cy="7595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8547287" y="50277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stCxn id="41" idx="3"/>
              <a:endCxn id="2" idx="0"/>
            </p:cNvCxnSpPr>
            <p:nvPr/>
          </p:nvCxnSpPr>
          <p:spPr>
            <a:xfrm>
              <a:off x="8420708" y="4637490"/>
              <a:ext cx="393640" cy="39025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9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0" animBg="1"/>
      <p:bldP spid="47" grpId="1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1653376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2245045" y="3742129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2799634" y="3742129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945892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4537561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5092150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5683819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892557" y="530195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892557" y="4955017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1652760" y="3742129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1805155" y="4793067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3391303" y="5064473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2245044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2405993" y="4038401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3552252" y="4033482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3391303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4698510" y="4033482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1115945" y="2856659"/>
            <a:ext cx="165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Head (Dummy node)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>
            <a:off x="1941624" y="3118269"/>
            <a:ext cx="6971" cy="62386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5844768" y="4033482"/>
            <a:ext cx="1681612" cy="1145486"/>
            <a:chOff x="5336105" y="4033482"/>
            <a:chExt cx="1681612" cy="11454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6483596" y="480963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cxnSpLocks/>
              <a:stCxn id="33" idx="3"/>
              <a:endCxn id="2" idx="0"/>
            </p:cNvCxnSpPr>
            <p:nvPr/>
          </p:nvCxnSpPr>
          <p:spPr>
            <a:xfrm>
              <a:off x="5336105" y="4033482"/>
              <a:ext cx="1414552" cy="776154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498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FB9A3F-4602-2F4E-BB10-B0FAA4688981}"/>
              </a:ext>
            </a:extLst>
          </p:cNvPr>
          <p:cNvSpPr/>
          <p:nvPr/>
        </p:nvSpPr>
        <p:spPr>
          <a:xfrm>
            <a:off x="1747112" y="2856132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A10B7A-EF5B-4743-A3EB-84F89BAEB25B}"/>
              </a:ext>
            </a:extLst>
          </p:cNvPr>
          <p:cNvSpPr/>
          <p:nvPr/>
        </p:nvSpPr>
        <p:spPr>
          <a:xfrm>
            <a:off x="2338781" y="2856132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A4A8F9-A348-7940-AE7E-EB486044096E}"/>
              </a:ext>
            </a:extLst>
          </p:cNvPr>
          <p:cNvSpPr/>
          <p:nvPr/>
        </p:nvSpPr>
        <p:spPr>
          <a:xfrm>
            <a:off x="406266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B1E96D-A84D-2041-A75A-943BC73B1879}"/>
              </a:ext>
            </a:extLst>
          </p:cNvPr>
          <p:cNvSpPr/>
          <p:nvPr/>
        </p:nvSpPr>
        <p:spPr>
          <a:xfrm>
            <a:off x="4654332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3E9446-E9D8-0840-950D-4962588A4272}"/>
              </a:ext>
            </a:extLst>
          </p:cNvPr>
          <p:cNvCxnSpPr>
            <a:cxnSpLocks/>
            <a:stCxn id="61" idx="3"/>
            <a:endCxn id="69" idx="1"/>
          </p:cNvCxnSpPr>
          <p:nvPr/>
        </p:nvCxnSpPr>
        <p:spPr>
          <a:xfrm>
            <a:off x="4815281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8C75B4-3883-A641-B230-B3F06BFF15C8}"/>
              </a:ext>
            </a:extLst>
          </p:cNvPr>
          <p:cNvCxnSpPr>
            <a:cxnSpLocks/>
            <a:stCxn id="56" idx="3"/>
            <a:endCxn id="85" idx="1"/>
          </p:cNvCxnSpPr>
          <p:nvPr/>
        </p:nvCxnSpPr>
        <p:spPr>
          <a:xfrm>
            <a:off x="2499730" y="3152404"/>
            <a:ext cx="435030" cy="121982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8D61D-EDB8-D84C-9A34-4863D8E1C9B7}"/>
              </a:ext>
            </a:extLst>
          </p:cNvPr>
          <p:cNvSpPr/>
          <p:nvPr/>
        </p:nvSpPr>
        <p:spPr>
          <a:xfrm>
            <a:off x="541723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EC79F1-D2C5-014C-A1FC-04A757CF52FE}"/>
              </a:ext>
            </a:extLst>
          </p:cNvPr>
          <p:cNvSpPr/>
          <p:nvPr/>
        </p:nvSpPr>
        <p:spPr>
          <a:xfrm>
            <a:off x="6008908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A95DB3B-277E-9041-8637-0114519F58BD}"/>
              </a:ext>
            </a:extLst>
          </p:cNvPr>
          <p:cNvSpPr/>
          <p:nvPr/>
        </p:nvSpPr>
        <p:spPr>
          <a:xfrm>
            <a:off x="6711535" y="28561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4A9F3B-2D33-214B-995C-F1495B3B3D2E}"/>
              </a:ext>
            </a:extLst>
          </p:cNvPr>
          <p:cNvSpPr/>
          <p:nvPr/>
        </p:nvSpPr>
        <p:spPr>
          <a:xfrm>
            <a:off x="7303204" y="2856132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8E937-F2ED-EE40-BB69-0CF9A185E5C4}"/>
              </a:ext>
            </a:extLst>
          </p:cNvPr>
          <p:cNvCxnSpPr>
            <a:cxnSpLocks/>
          </p:cNvCxnSpPr>
          <p:nvPr/>
        </p:nvCxnSpPr>
        <p:spPr>
          <a:xfrm>
            <a:off x="6169857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2FBF5B-C54F-304A-A0EC-DACB86FDF905}"/>
              </a:ext>
            </a:extLst>
          </p:cNvPr>
          <p:cNvSpPr/>
          <p:nvPr/>
        </p:nvSpPr>
        <p:spPr>
          <a:xfrm>
            <a:off x="2934760" y="408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448CCF-000C-2946-9902-59ADC201DCB9}"/>
              </a:ext>
            </a:extLst>
          </p:cNvPr>
          <p:cNvSpPr/>
          <p:nvPr/>
        </p:nvSpPr>
        <p:spPr>
          <a:xfrm>
            <a:off x="3526429" y="408087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CE8D3A2-CEA8-E94A-9879-A03B1BC3440D}"/>
              </a:ext>
            </a:extLst>
          </p:cNvPr>
          <p:cNvCxnSpPr>
            <a:cxnSpLocks/>
            <a:stCxn id="86" idx="3"/>
            <a:endCxn id="60" idx="2"/>
          </p:cNvCxnSpPr>
          <p:nvPr/>
        </p:nvCxnSpPr>
        <p:spPr>
          <a:xfrm flipV="1">
            <a:off x="3687378" y="3429000"/>
            <a:ext cx="671120" cy="943227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438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3154057" y="3429000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6578807" y="3177568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E19A30-9231-2C4B-BDFB-79E1B18C6779}"/>
              </a:ext>
            </a:extLst>
          </p:cNvPr>
          <p:cNvSpPr/>
          <p:nvPr/>
        </p:nvSpPr>
        <p:spPr>
          <a:xfrm>
            <a:off x="2299664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0A2D88E-602A-2847-BF03-E4AB3A037561}"/>
              </a:ext>
            </a:extLst>
          </p:cNvPr>
          <p:cNvSpPr/>
          <p:nvPr/>
        </p:nvSpPr>
        <p:spPr>
          <a:xfrm>
            <a:off x="5369859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E3567A0-79FB-F24B-B00C-309AB3BF6EFE}"/>
              </a:ext>
            </a:extLst>
          </p:cNvPr>
          <p:cNvSpPr/>
          <p:nvPr/>
        </p:nvSpPr>
        <p:spPr>
          <a:xfrm>
            <a:off x="5369859" y="223179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B17FC-8752-464F-9A8A-C9CE1389804F}"/>
              </a:ext>
            </a:extLst>
          </p:cNvPr>
          <p:cNvGrpSpPr/>
          <p:nvPr/>
        </p:nvGrpSpPr>
        <p:grpSpPr>
          <a:xfrm>
            <a:off x="2299664" y="2585902"/>
            <a:ext cx="744070" cy="1220853"/>
            <a:chOff x="950259" y="2585902"/>
            <a:chExt cx="744070" cy="122085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FF0FB49E-4015-0143-9641-7895F4DE1E14}"/>
                </a:ext>
              </a:extLst>
            </p:cNvPr>
            <p:cNvSpPr/>
            <p:nvPr/>
          </p:nvSpPr>
          <p:spPr>
            <a:xfrm>
              <a:off x="950259" y="258590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4B3B3F2-20D7-A94A-A9E6-4A0F9EA5555E}"/>
                </a:ext>
              </a:extLst>
            </p:cNvPr>
            <p:cNvSpPr/>
            <p:nvPr/>
          </p:nvSpPr>
          <p:spPr>
            <a:xfrm>
              <a:off x="950259" y="273872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F4B4B49B-A93A-3F49-9354-51235CA83A2A}"/>
                </a:ext>
              </a:extLst>
            </p:cNvPr>
            <p:cNvSpPr/>
            <p:nvPr/>
          </p:nvSpPr>
          <p:spPr>
            <a:xfrm>
              <a:off x="950259" y="289154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3D91872-8490-4D4B-AF37-D8050510738A}"/>
                </a:ext>
              </a:extLst>
            </p:cNvPr>
            <p:cNvSpPr/>
            <p:nvPr/>
          </p:nvSpPr>
          <p:spPr>
            <a:xfrm>
              <a:off x="950259" y="3044365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A27D5BE1-5DCF-A744-AE39-12FF1F83FB62}"/>
                </a:ext>
              </a:extLst>
            </p:cNvPr>
            <p:cNvSpPr/>
            <p:nvPr/>
          </p:nvSpPr>
          <p:spPr>
            <a:xfrm>
              <a:off x="950259" y="3199321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57A281C-24EA-0542-82B0-9F9F8CC25347}"/>
                </a:ext>
              </a:extLst>
            </p:cNvPr>
            <p:cNvSpPr/>
            <p:nvPr/>
          </p:nvSpPr>
          <p:spPr>
            <a:xfrm>
              <a:off x="950259" y="335214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0F0085F3-0AEE-E245-A0FC-5F4A9265D49F}"/>
                </a:ext>
              </a:extLst>
            </p:cNvPr>
            <p:cNvSpPr/>
            <p:nvPr/>
          </p:nvSpPr>
          <p:spPr>
            <a:xfrm>
              <a:off x="950259" y="350111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A60D2559-FEED-0C4A-B0B4-858B15AFDE30}"/>
                </a:ext>
              </a:extLst>
            </p:cNvPr>
            <p:cNvSpPr/>
            <p:nvPr/>
          </p:nvSpPr>
          <p:spPr>
            <a:xfrm>
              <a:off x="950259" y="365393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D3D07294-CB00-2247-BCFC-D96C36250D6A}"/>
              </a:ext>
            </a:extLst>
          </p:cNvPr>
          <p:cNvSpPr/>
          <p:nvPr/>
        </p:nvSpPr>
        <p:spPr>
          <a:xfrm>
            <a:off x="5369859" y="2854093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C91E510-59F8-1741-B2E4-44F8A911F3FB}"/>
              </a:ext>
            </a:extLst>
          </p:cNvPr>
          <p:cNvSpPr/>
          <p:nvPr/>
        </p:nvSpPr>
        <p:spPr>
          <a:xfrm>
            <a:off x="5369859" y="3690610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F6F033B-1BB0-F04F-A1A4-9496AFAFCA75}"/>
              </a:ext>
            </a:extLst>
          </p:cNvPr>
          <p:cNvSpPr/>
          <p:nvPr/>
        </p:nvSpPr>
        <p:spPr>
          <a:xfrm>
            <a:off x="5369859" y="40447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3B33607-CEEA-F244-91DB-86A1F521DA76}"/>
              </a:ext>
            </a:extLst>
          </p:cNvPr>
          <p:cNvSpPr/>
          <p:nvPr/>
        </p:nvSpPr>
        <p:spPr>
          <a:xfrm>
            <a:off x="5369859" y="5541827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A58B3DB6-DC53-2142-8AB6-004230155238}"/>
              </a:ext>
            </a:extLst>
          </p:cNvPr>
          <p:cNvSpPr/>
          <p:nvPr/>
        </p:nvSpPr>
        <p:spPr>
          <a:xfrm>
            <a:off x="5369859" y="48055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E47C88-F7AF-F647-91D9-16C1DEDD447B}"/>
              </a:ext>
            </a:extLst>
          </p:cNvPr>
          <p:cNvGrpSpPr/>
          <p:nvPr/>
        </p:nvGrpSpPr>
        <p:grpSpPr>
          <a:xfrm>
            <a:off x="951938" y="1921124"/>
            <a:ext cx="870690" cy="4354170"/>
            <a:chOff x="951938" y="1921124"/>
            <a:chExt cx="870690" cy="4354170"/>
          </a:xfrm>
        </p:grpSpPr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5BD25B7F-1738-5A41-A84B-575A6EF6091F}"/>
                </a:ext>
              </a:extLst>
            </p:cNvPr>
            <p:cNvSpPr/>
            <p:nvPr/>
          </p:nvSpPr>
          <p:spPr>
            <a:xfrm>
              <a:off x="1442027" y="1921124"/>
              <a:ext cx="380601" cy="4354170"/>
            </a:xfrm>
            <a:prstGeom prst="leftBrace">
              <a:avLst/>
            </a:prstGeom>
            <a:ln>
              <a:solidFill>
                <a:srgbClr val="A6A6A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2003B0-81C1-4A43-BDE3-D3EFE95DDF57}"/>
                </a:ext>
              </a:extLst>
            </p:cNvPr>
            <p:cNvSpPr txBox="1"/>
            <p:nvPr/>
          </p:nvSpPr>
          <p:spPr>
            <a:xfrm rot="16200000">
              <a:off x="347990" y="3832241"/>
              <a:ext cx="1577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Memory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38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2" grpId="0" animBg="1"/>
      <p:bldP spid="75" grpId="0" animBg="1"/>
      <p:bldP spid="7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130574" y="1999565"/>
            <a:ext cx="801751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276146" y="95019"/>
            <a:ext cx="2845218" cy="6651370"/>
            <a:chOff x="4276146" y="95019"/>
            <a:chExt cx="2845218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276165" y="929882"/>
              <a:ext cx="81915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276164" y="1324329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276164" y="1718776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276163" y="2113223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276163" y="2507672"/>
              <a:ext cx="819161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276162" y="2902119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276162" y="3296566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276157" y="3691013"/>
              <a:ext cx="819166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276157" y="4085462"/>
              <a:ext cx="81916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276165" y="535434"/>
              <a:ext cx="81915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276165" y="195213"/>
              <a:ext cx="819155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276152" y="4435528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276152" y="4829975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276147" y="5224422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276147" y="5618871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276147" y="5966806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276146" y="6346402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692172" y="6355930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527072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323150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6A68E-6E09-E8FD-2455-321EECDB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15" y="2753659"/>
            <a:ext cx="3411636" cy="135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3079FE-153F-EBE3-B4EA-ABE0F452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2" y="2109115"/>
            <a:ext cx="3974727" cy="304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0C1BEA7-717F-D321-B4ED-922F99786F14}"/>
              </a:ext>
            </a:extLst>
          </p:cNvPr>
          <p:cNvGrpSpPr/>
          <p:nvPr/>
        </p:nvGrpSpPr>
        <p:grpSpPr>
          <a:xfrm>
            <a:off x="1616886" y="5400369"/>
            <a:ext cx="1680379" cy="582706"/>
            <a:chOff x="1616886" y="5400369"/>
            <a:chExt cx="1680379" cy="5827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1633A0-6B68-387B-CE8E-926DFC4DDEE0}"/>
                </a:ext>
              </a:extLst>
            </p:cNvPr>
            <p:cNvSpPr/>
            <p:nvPr/>
          </p:nvSpPr>
          <p:spPr>
            <a:xfrm>
              <a:off x="1616886" y="540036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037F0-96A2-20A5-0833-281A6D5589E7}"/>
                </a:ext>
              </a:extLst>
            </p:cNvPr>
            <p:cNvSpPr/>
            <p:nvPr/>
          </p:nvSpPr>
          <p:spPr>
            <a:xfrm>
              <a:off x="2208555" y="5400369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1C78F0-7DAA-4670-FE33-6CD01ED93916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367063" y="5691722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E80DC-56BE-3847-3359-D0121328B3BF}"/>
                </a:ext>
              </a:extLst>
            </p:cNvPr>
            <p:cNvSpPr txBox="1"/>
            <p:nvPr/>
          </p:nvSpPr>
          <p:spPr>
            <a:xfrm>
              <a:off x="2763144" y="550705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FCED63-390D-884A-3220-3E3388D2FD95}"/>
              </a:ext>
            </a:extLst>
          </p:cNvPr>
          <p:cNvGrpSpPr/>
          <p:nvPr/>
        </p:nvGrpSpPr>
        <p:grpSpPr>
          <a:xfrm>
            <a:off x="5210674" y="4647335"/>
            <a:ext cx="3933326" cy="582706"/>
            <a:chOff x="5210674" y="4647335"/>
            <a:chExt cx="3933326" cy="5827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271957-A985-782B-9B41-C3079522C2BB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E76FBF-8CBC-86F4-CA4E-301DF73B0A60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740F9A-B626-850A-F917-930F17933C4C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A6961E5-B489-3809-9C67-B6D100E111D5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CFCE40-518C-2611-29F0-AA1CCD2B8ABA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D724BA-E094-8C30-8336-87F193F109B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64E4A19-91D7-E20A-BE12-26E77798E8BC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31F4F1-B270-FC1C-655F-64B675837ABD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1118A5-F100-D1B7-59A6-F625C91BD0C8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E8F4A24-6C0C-9ACD-B544-C8A90DAFD506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8CBFE4-A64A-CBC1-2927-1CFA153E3DC8}"/>
                </a:ext>
              </a:extLst>
            </p:cNvPr>
            <p:cNvSpPr txBox="1"/>
            <p:nvPr/>
          </p:nvSpPr>
          <p:spPr>
            <a:xfrm>
              <a:off x="8609879" y="4738188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CC6E8-1F4E-0AC3-AB5A-6B0C5E32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835150"/>
            <a:ext cx="6311900" cy="31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CD7B79-6805-5123-B02E-4975B1199DE6}"/>
              </a:ext>
            </a:extLst>
          </p:cNvPr>
          <p:cNvGrpSpPr/>
          <p:nvPr/>
        </p:nvGrpSpPr>
        <p:grpSpPr>
          <a:xfrm>
            <a:off x="2763144" y="5507946"/>
            <a:ext cx="3933326" cy="582706"/>
            <a:chOff x="5210674" y="4647335"/>
            <a:chExt cx="3933326" cy="5827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B17380-DD49-CB0D-04B6-BD3CABD08556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BAC491-2F70-F6C5-FBD0-5688D43A6E57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92141E-0230-030C-9357-BDC3B994E019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B0F52EF-D7B9-646B-646F-9E70A2FF7296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746E82-6148-C3A0-0565-B6BC527FE8E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42058E-7068-376F-EA16-07EA1CEEEC2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59DE2B5-4EDD-9ECF-1670-300BB484E1FE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B6CE4F-3F9F-E4F0-4B99-43B14B3427A6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A5BE9E-733B-3F70-00A7-7C0D385D67D4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3BCDC5-CCA1-BDB1-26D0-E2AB2C093CCE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E15A84-7A82-A20B-2744-1650E131C729}"/>
                </a:ext>
              </a:extLst>
            </p:cNvPr>
            <p:cNvSpPr txBox="1"/>
            <p:nvPr/>
          </p:nvSpPr>
          <p:spPr>
            <a:xfrm>
              <a:off x="8609879" y="4738188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82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652808" y="2730944"/>
            <a:ext cx="13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ArrayList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59832" y="2961777"/>
            <a:ext cx="164211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5438" y="2408061"/>
            <a:ext cx="488865" cy="114147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multi-dimensional ADT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7D03EE-D039-57EE-B7E5-168EDC3D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now?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B1A3-DCC4-F078-84D0-4B24FBA9E742}"/>
              </a:ext>
            </a:extLst>
          </p:cNvPr>
          <p:cNvSpPr txBox="1"/>
          <p:nvPr/>
        </p:nvSpPr>
        <p:spPr>
          <a:xfrm>
            <a:off x="2655397" y="3161824"/>
            <a:ext cx="144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LinkedList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2C583-B9D7-39F2-D0E2-7097E929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57" y="276376"/>
            <a:ext cx="3702683" cy="383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06A6E5-C45F-E6B1-A4B2-FB1457C98B85}"/>
              </a:ext>
            </a:extLst>
          </p:cNvPr>
          <p:cNvGrpSpPr/>
          <p:nvPr/>
        </p:nvGrpSpPr>
        <p:grpSpPr>
          <a:xfrm>
            <a:off x="300156" y="3729317"/>
            <a:ext cx="3307281" cy="488577"/>
            <a:chOff x="5210674" y="4647335"/>
            <a:chExt cx="3944460" cy="582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4E647-676A-AD04-1838-166BB75FDE2D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8B7789-3657-21FF-358F-3C5C8F5C3145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C30EAF-4C76-B677-D59A-DE321D42606B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ADE4002-B004-FC47-724F-121735099357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3AF316-9E94-67BB-1A58-4012E44E1F2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91AF6-7C3C-DFCA-C937-31C903CA29FD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DACB21F-1B4C-68D2-F700-5B4DDA3FAB99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E420EB-CC1E-A856-EA7C-205295779C49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9CB6AF-65FA-A22A-473F-4F3918A46CA2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670057C-4F16-5322-6432-5387FD8EA2D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39DBE-4C55-B5D5-6731-3C2CF68B0392}"/>
                </a:ext>
              </a:extLst>
            </p:cNvPr>
            <p:cNvSpPr txBox="1"/>
            <p:nvPr/>
          </p:nvSpPr>
          <p:spPr>
            <a:xfrm>
              <a:off x="8609879" y="4738188"/>
              <a:ext cx="545255" cy="367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null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DB80051-B4FA-6520-8107-2315C207808C}"/>
              </a:ext>
            </a:extLst>
          </p:cNvPr>
          <p:cNvSpPr/>
          <p:nvPr/>
        </p:nvSpPr>
        <p:spPr>
          <a:xfrm>
            <a:off x="300156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51DDFA-4B05-1F1F-9B6D-71638D046C3D}"/>
              </a:ext>
            </a:extLst>
          </p:cNvPr>
          <p:cNvSpPr/>
          <p:nvPr/>
        </p:nvSpPr>
        <p:spPr>
          <a:xfrm>
            <a:off x="796248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D735F-3E31-1C71-B424-7CF7D54331C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29151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EFFAF78-5CE6-E4AE-670C-16C9CB8DEEF7}"/>
              </a:ext>
            </a:extLst>
          </p:cNvPr>
          <p:cNvSpPr/>
          <p:nvPr/>
        </p:nvSpPr>
        <p:spPr>
          <a:xfrm>
            <a:off x="1261250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210D1-A529-E735-97BA-B698B20F8CFC}"/>
              </a:ext>
            </a:extLst>
          </p:cNvPr>
          <p:cNvSpPr/>
          <p:nvPr/>
        </p:nvSpPr>
        <p:spPr>
          <a:xfrm>
            <a:off x="1757342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FA5A50-88F7-ADAE-2F7E-5D441849459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90245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E499069-468A-6B78-7C43-8808A566B0FB}"/>
              </a:ext>
            </a:extLst>
          </p:cNvPr>
          <p:cNvSpPr/>
          <p:nvPr/>
        </p:nvSpPr>
        <p:spPr>
          <a:xfrm>
            <a:off x="2222344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13EA4F-229C-E8F9-346F-9F7A2E525D9D}"/>
              </a:ext>
            </a:extLst>
          </p:cNvPr>
          <p:cNvSpPr/>
          <p:nvPr/>
        </p:nvSpPr>
        <p:spPr>
          <a:xfrm>
            <a:off x="2718436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3FB448-995D-EA77-DDBF-B1F5F4EEBD8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851339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E9D1FB-0512-1102-5547-5F7531E79845}"/>
              </a:ext>
            </a:extLst>
          </p:cNvPr>
          <p:cNvSpPr/>
          <p:nvPr/>
        </p:nvSpPr>
        <p:spPr>
          <a:xfrm>
            <a:off x="3150261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4E1209-3628-9701-27ED-7A775246F92D}"/>
              </a:ext>
            </a:extLst>
          </p:cNvPr>
          <p:cNvSpPr/>
          <p:nvPr/>
        </p:nvSpPr>
        <p:spPr>
          <a:xfrm>
            <a:off x="3646353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6ECB1F-6EE2-79A6-4ACD-0C2EB9C9CAE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779256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155D83-F205-D435-FB28-7EA59B380BB2}"/>
              </a:ext>
            </a:extLst>
          </p:cNvPr>
          <p:cNvSpPr txBox="1"/>
          <p:nvPr/>
        </p:nvSpPr>
        <p:spPr>
          <a:xfrm>
            <a:off x="4078178" y="4896948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597472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467A15-444D-4D58-510E-7774038E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11" y="1011519"/>
            <a:ext cx="4048854" cy="382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27C80D-4452-7FCF-3B19-CFBDB65AA619}"/>
              </a:ext>
            </a:extLst>
          </p:cNvPr>
          <p:cNvGrpSpPr/>
          <p:nvPr/>
        </p:nvGrpSpPr>
        <p:grpSpPr>
          <a:xfrm>
            <a:off x="315944" y="4342535"/>
            <a:ext cx="1146258" cy="582706"/>
            <a:chOff x="315944" y="4342535"/>
            <a:chExt cx="1146258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BF685F-8056-37EF-3C5D-D108DFA35170}"/>
                </a:ext>
              </a:extLst>
            </p:cNvPr>
            <p:cNvSpPr/>
            <p:nvPr/>
          </p:nvSpPr>
          <p:spPr>
            <a:xfrm>
              <a:off x="315944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DCF896-4F80-EBFF-DB62-5FF23A30A079}"/>
                </a:ext>
              </a:extLst>
            </p:cNvPr>
            <p:cNvSpPr/>
            <p:nvPr/>
          </p:nvSpPr>
          <p:spPr>
            <a:xfrm>
              <a:off x="907613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C8B18F-2ABA-ECE0-FC4E-83A27DF6A3CE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066121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75AE9A-C670-624E-C8B1-4709BBC7EF56}"/>
              </a:ext>
            </a:extLst>
          </p:cNvPr>
          <p:cNvGrpSpPr/>
          <p:nvPr/>
        </p:nvGrpSpPr>
        <p:grpSpPr>
          <a:xfrm>
            <a:off x="1462202" y="4342535"/>
            <a:ext cx="1146258" cy="582706"/>
            <a:chOff x="1462202" y="4342535"/>
            <a:chExt cx="1146258" cy="5827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1C19D5-0132-795A-04D8-F47225D47D1B}"/>
                </a:ext>
              </a:extLst>
            </p:cNvPr>
            <p:cNvSpPr/>
            <p:nvPr/>
          </p:nvSpPr>
          <p:spPr>
            <a:xfrm>
              <a:off x="1462202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B22B5D-7243-C9C6-B629-76F18CB772C0}"/>
                </a:ext>
              </a:extLst>
            </p:cNvPr>
            <p:cNvSpPr/>
            <p:nvPr/>
          </p:nvSpPr>
          <p:spPr>
            <a:xfrm>
              <a:off x="2053871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D7F634-AEF3-D22B-7D8C-E8FC4C1A5F89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212379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495AF-7BD4-BDFC-43BC-E9B7FB15F42E}"/>
              </a:ext>
            </a:extLst>
          </p:cNvPr>
          <p:cNvGrpSpPr/>
          <p:nvPr/>
        </p:nvGrpSpPr>
        <p:grpSpPr>
          <a:xfrm>
            <a:off x="2608460" y="4342535"/>
            <a:ext cx="1640810" cy="582706"/>
            <a:chOff x="2608460" y="4342535"/>
            <a:chExt cx="1640810" cy="582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5AB9D9-8F15-FAD6-A435-BA7B358A8F7B}"/>
                </a:ext>
              </a:extLst>
            </p:cNvPr>
            <p:cNvSpPr/>
            <p:nvPr/>
          </p:nvSpPr>
          <p:spPr>
            <a:xfrm>
              <a:off x="2608460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EFBEDF-0F86-5AE8-BCA8-71E8A6EEDEE2}"/>
                </a:ext>
              </a:extLst>
            </p:cNvPr>
            <p:cNvSpPr/>
            <p:nvPr/>
          </p:nvSpPr>
          <p:spPr>
            <a:xfrm>
              <a:off x="3200129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469D1C-02AA-2FCC-B9DA-63F9B4413E5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8637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B6E2B-1B48-9A2C-C3C4-C8B58F3A7475}"/>
                </a:ext>
              </a:extLst>
            </p:cNvPr>
            <p:cNvSpPr txBox="1"/>
            <p:nvPr/>
          </p:nvSpPr>
          <p:spPr>
            <a:xfrm>
              <a:off x="3715149" y="4433388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71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329A-19ED-8149-9822-F2DB77C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486945"/>
            <a:ext cx="7768748" cy="876564"/>
          </a:xfrm>
          <a:ln>
            <a:noFill/>
          </a:ln>
        </p:spPr>
        <p:txBody>
          <a:bodyPr/>
          <a:lstStyle/>
          <a:p>
            <a:r>
              <a:rPr lang="en-US" dirty="0"/>
              <a:t>Performance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D7D8A-C2BB-DB4A-BE68-D70337CEDA3B}"/>
              </a:ext>
            </a:extLst>
          </p:cNvPr>
          <p:cNvGrpSpPr/>
          <p:nvPr/>
        </p:nvGrpSpPr>
        <p:grpSpPr>
          <a:xfrm>
            <a:off x="1517910" y="2019458"/>
            <a:ext cx="3931656" cy="514899"/>
            <a:chOff x="2357719" y="3316067"/>
            <a:chExt cx="4141687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F0B9AB-1F98-0043-92BD-F1DA5E5923EE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E8765-0CD8-D741-83B0-1D45220DA6ED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F39219-F749-FD40-9F1B-DF54E1F5F59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8CC8C-56D1-2745-B0D8-1D0D8E19ECEE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95A6B-C180-0F45-A019-3A3090B12BFF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A3535-245E-8C4F-B826-79857BE0D539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E893FC-E0A0-BA49-BB94-4FEBCAA5F1B7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95CEC-70B6-9747-BFA1-9BF22AF53C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8743" y="2534357"/>
            <a:ext cx="0" cy="5748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4C1DE-DAB6-EF42-982A-FD74B3C28CC3}"/>
              </a:ext>
            </a:extLst>
          </p:cNvPr>
          <p:cNvSpPr txBox="1"/>
          <p:nvPr/>
        </p:nvSpPr>
        <p:spPr>
          <a:xfrm>
            <a:off x="1301083" y="310925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BD68A-67BB-054A-ACF1-B53219F1CE7E}"/>
              </a:ext>
            </a:extLst>
          </p:cNvPr>
          <p:cNvGrpSpPr/>
          <p:nvPr/>
        </p:nvGrpSpPr>
        <p:grpSpPr>
          <a:xfrm>
            <a:off x="304319" y="4199317"/>
            <a:ext cx="8270656" cy="1025006"/>
            <a:chOff x="261894" y="4038165"/>
            <a:chExt cx="8712480" cy="11599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3642A8-866A-A149-9057-2552358A446F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B4EB62-6389-E748-837F-DDC78ED8A46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029086-DC58-224F-9332-772F6896298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760B77-E124-CB4C-9542-2CC3B081256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F22142-117E-EE4C-B665-B07C384257E8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165F6-48D0-6C42-A137-E68B460D4961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CB288E-7FB8-324C-AC3B-B6FA772C9FB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A9E8D-4A64-9E46-B90B-ACCA3C4BDF8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784341-DDD6-154A-8ED8-13F4695DDF5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16A0F6-A656-CD41-8051-1F2AC5BE7F1C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8373C-A12C-434B-AABD-0369EC2A7FA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188561-EE56-0148-8DBF-BB0648ECE853}"/>
                </a:ext>
              </a:extLst>
            </p:cNvPr>
            <p:cNvCxnSpPr>
              <a:cxnSpLocks/>
              <a:stCxn id="37" idx="3"/>
              <a:endCxn id="18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889F55-D001-044A-83A0-058A62B1E9D8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B27F1F-D80D-C843-A8C7-8EAF912967E3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A016CB-B01E-A646-AE33-B5DBC4E15A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22BD5-63D5-AD4E-AE41-DD32FBA36811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555523-CFBE-B948-AE26-8A92A7FC7CA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2E66A0-5E77-844D-A10E-BFAE8FC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45F1E-4725-044D-B225-1BAB6604DDB0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99AB931-F825-4840-89A3-CDB96A95EB9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570F-F11A-CD4B-AA24-971958875031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null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3B058A-82A1-AD4C-A300-1CBE942A5E12}"/>
              </a:ext>
            </a:extLst>
          </p:cNvPr>
          <p:cNvCxnSpPr>
            <a:cxnSpLocks/>
          </p:cNvCxnSpPr>
          <p:nvPr/>
        </p:nvCxnSpPr>
        <p:spPr>
          <a:xfrm flipV="1">
            <a:off x="1432472" y="4704878"/>
            <a:ext cx="1" cy="57489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BB9859-916D-BD47-9687-7569122D713E}"/>
              </a:ext>
            </a:extLst>
          </p:cNvPr>
          <p:cNvSpPr txBox="1"/>
          <p:nvPr/>
        </p:nvSpPr>
        <p:spPr>
          <a:xfrm>
            <a:off x="934812" y="527977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8E9F5F-E743-0240-B7D2-4B10F47F4B43}"/>
              </a:ext>
            </a:extLst>
          </p:cNvPr>
          <p:cNvSpPr txBox="1"/>
          <p:nvPr/>
        </p:nvSpPr>
        <p:spPr>
          <a:xfrm>
            <a:off x="2858068" y="31092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C051E-F079-D84F-9447-E0F615AFF7BD}"/>
              </a:ext>
            </a:extLst>
          </p:cNvPr>
          <p:cNvSpPr txBox="1"/>
          <p:nvPr/>
        </p:nvSpPr>
        <p:spPr>
          <a:xfrm>
            <a:off x="2502584" y="527977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Constant time</a:t>
            </a:r>
          </a:p>
        </p:txBody>
      </p:sp>
    </p:spTree>
    <p:extLst>
      <p:ext uri="{BB962C8B-B14F-4D97-AF65-F5344CB8AC3E}">
        <p14:creationId xmlns:p14="http://schemas.microsoft.com/office/powerpoint/2010/main" val="209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  <p:bldP spid="44" grpId="0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EFF3-0F08-8D47-9756-CDBDF1FC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6" y="1640541"/>
            <a:ext cx="7104205" cy="504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301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DEB01-3B4C-ED71-1068-83139B05D2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00519"/>
            <a:ext cx="8196210" cy="258129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Print out the values of a single linked list</a:t>
            </a:r>
          </a:p>
          <a:p>
            <a:endParaRPr lang="en-US" dirty="0"/>
          </a:p>
          <a:p>
            <a:pPr lvl="1"/>
            <a:r>
              <a:rPr lang="en-US" dirty="0"/>
              <a:t>Front to back: 1, 4, 2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Back to front: 2, 4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1B1BC4-5D71-926F-D063-3EA187C7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2050" name="Picture 2" descr="The 10 best coding bootcamps">
            <a:extLst>
              <a:ext uri="{FF2B5EF4-FFF2-40B4-BE49-F238E27FC236}">
                <a16:creationId xmlns:a16="http://schemas.microsoft.com/office/drawing/2014/main" id="{0EA9E284-7C17-5D30-E068-CDD7CD90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299" y="220509"/>
            <a:ext cx="2613347" cy="1680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AED5FF-B90E-2083-A210-85DE672D39AE}"/>
              </a:ext>
            </a:extLst>
          </p:cNvPr>
          <p:cNvSpPr/>
          <p:nvPr/>
        </p:nvSpPr>
        <p:spPr>
          <a:xfrm>
            <a:off x="3205532" y="482181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12069-D229-B3AF-B35A-73A95ED7433E}"/>
              </a:ext>
            </a:extLst>
          </p:cNvPr>
          <p:cNvSpPr/>
          <p:nvPr/>
        </p:nvSpPr>
        <p:spPr>
          <a:xfrm>
            <a:off x="3797201" y="4821816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95CEB-07D4-965A-DA27-F72C3A2B3E90}"/>
              </a:ext>
            </a:extLst>
          </p:cNvPr>
          <p:cNvSpPr/>
          <p:nvPr/>
        </p:nvSpPr>
        <p:spPr>
          <a:xfrm>
            <a:off x="4351790" y="4821816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4BB-D0EA-096C-A686-FFF7CAC26F98}"/>
              </a:ext>
            </a:extLst>
          </p:cNvPr>
          <p:cNvSpPr/>
          <p:nvPr/>
        </p:nvSpPr>
        <p:spPr>
          <a:xfrm>
            <a:off x="5498048" y="482181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77DE3-5046-A116-8786-9A5B49BC2814}"/>
              </a:ext>
            </a:extLst>
          </p:cNvPr>
          <p:cNvSpPr/>
          <p:nvPr/>
        </p:nvSpPr>
        <p:spPr>
          <a:xfrm>
            <a:off x="6089717" y="4821816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E175B-8151-F187-3263-44B6447D156A}"/>
              </a:ext>
            </a:extLst>
          </p:cNvPr>
          <p:cNvSpPr/>
          <p:nvPr/>
        </p:nvSpPr>
        <p:spPr>
          <a:xfrm>
            <a:off x="6644306" y="482181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F6831-D596-3588-D72C-4E5AE1E3E565}"/>
              </a:ext>
            </a:extLst>
          </p:cNvPr>
          <p:cNvSpPr/>
          <p:nvPr/>
        </p:nvSpPr>
        <p:spPr>
          <a:xfrm>
            <a:off x="7235975" y="4821816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3321F-1BDC-4995-A4D5-7FE2707D0799}"/>
              </a:ext>
            </a:extLst>
          </p:cNvPr>
          <p:cNvSpPr/>
          <p:nvPr/>
        </p:nvSpPr>
        <p:spPr>
          <a:xfrm>
            <a:off x="3204916" y="4821816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CC140-DFA2-2FF7-DDC6-3C652F103FB3}"/>
              </a:ext>
            </a:extLst>
          </p:cNvPr>
          <p:cNvSpPr/>
          <p:nvPr/>
        </p:nvSpPr>
        <p:spPr>
          <a:xfrm>
            <a:off x="3797200" y="4821816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DDD78-F076-E44A-5F14-D0AB72E9EA4B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3958149" y="5118088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BC2E88-0446-ADB9-D652-C4E38B0DA843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 flipV="1">
            <a:off x="5104408" y="5113169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17AF36-B2E6-9C49-6C6E-51C4995C3E69}"/>
              </a:ext>
            </a:extLst>
          </p:cNvPr>
          <p:cNvSpPr/>
          <p:nvPr/>
        </p:nvSpPr>
        <p:spPr>
          <a:xfrm>
            <a:off x="4943459" y="4821816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100D6-21AE-E4A0-399A-1A5E702D72C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250666" y="5113169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B46B4B-4380-6E5C-CCE7-ECAFEA343280}"/>
              </a:ext>
            </a:extLst>
          </p:cNvPr>
          <p:cNvGrpSpPr/>
          <p:nvPr/>
        </p:nvGrpSpPr>
        <p:grpSpPr>
          <a:xfrm>
            <a:off x="7151911" y="5113169"/>
            <a:ext cx="969262" cy="1122330"/>
            <a:chOff x="6483596" y="4056638"/>
            <a:chExt cx="969262" cy="1122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80A213-A2C6-553F-1161-1BD7894D7BA2}"/>
                </a:ext>
              </a:extLst>
            </p:cNvPr>
            <p:cNvSpPr txBox="1"/>
            <p:nvPr/>
          </p:nvSpPr>
          <p:spPr>
            <a:xfrm>
              <a:off x="6483596" y="480963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A0F7DF9-6735-0E34-AD15-73B181E90FE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728609" y="4056638"/>
              <a:ext cx="724249" cy="17060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E9408D-9FB7-99F1-4854-0A01E618A809}"/>
              </a:ext>
            </a:extLst>
          </p:cNvPr>
          <p:cNvSpPr txBox="1"/>
          <p:nvPr/>
        </p:nvSpPr>
        <p:spPr>
          <a:xfrm>
            <a:off x="8121173" y="5088017"/>
            <a:ext cx="604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14889-91BF-926F-FF7E-5CA5FC0143DA}"/>
              </a:ext>
            </a:extLst>
          </p:cNvPr>
          <p:cNvSpPr txBox="1"/>
          <p:nvPr/>
        </p:nvSpPr>
        <p:spPr>
          <a:xfrm>
            <a:off x="1649506" y="605083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66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D9747-5DFA-A84D-B151-CDDFE016D856}"/>
              </a:ext>
            </a:extLst>
          </p:cNvPr>
          <p:cNvGrpSpPr/>
          <p:nvPr/>
        </p:nvGrpSpPr>
        <p:grpSpPr>
          <a:xfrm>
            <a:off x="2936147" y="4227159"/>
            <a:ext cx="2655078" cy="1239161"/>
            <a:chOff x="5288691" y="3604410"/>
            <a:chExt cx="3455721" cy="15865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1466D0-57DC-DE48-993B-895F46A5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691" y="3854237"/>
              <a:ext cx="3247674" cy="133672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38317A-E929-6A4E-9C34-D0125BDD518B}"/>
                </a:ext>
              </a:extLst>
            </p:cNvPr>
            <p:cNvGrpSpPr/>
            <p:nvPr/>
          </p:nvGrpSpPr>
          <p:grpSpPr>
            <a:xfrm>
              <a:off x="8328317" y="3604410"/>
              <a:ext cx="416095" cy="987715"/>
              <a:chOff x="8328317" y="3604410"/>
              <a:chExt cx="416095" cy="987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E728B27-64DF-F641-9D4C-92DCE65A2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3BEF177-4182-8648-AC88-2FA51639CC94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509E8-5351-C744-9762-5EE7EB22FECF}"/>
                </a:ext>
              </a:extLst>
            </p:cNvPr>
            <p:cNvGrpSpPr/>
            <p:nvPr/>
          </p:nvGrpSpPr>
          <p:grpSpPr>
            <a:xfrm>
              <a:off x="5882147" y="3675819"/>
              <a:ext cx="416095" cy="987715"/>
              <a:chOff x="8328317" y="3604410"/>
              <a:chExt cx="416095" cy="98771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7BEB52A-BBE8-9E45-AC62-DC37323B3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713A81B-3BA7-8644-865B-0277B3D0D24C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00B05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2206305" y="2549488"/>
            <a:ext cx="4383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(FIFO)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95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2417094" y="329477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Queue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A5E4BA6A-5561-EC4D-80FC-44CC9BABAB44}"/>
              </a:ext>
            </a:extLst>
          </p:cNvPr>
          <p:cNvSpPr/>
          <p:nvPr/>
        </p:nvSpPr>
        <p:spPr>
          <a:xfrm rot="16200000" flipH="1">
            <a:off x="1016309" y="3478171"/>
            <a:ext cx="929190" cy="1176785"/>
          </a:xfrm>
          <a:prstGeom prst="bentArrow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7421018" y="2738984"/>
            <a:ext cx="991997" cy="1176785"/>
          </a:xfrm>
          <a:prstGeom prst="bentArrow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917016" y="381476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add(…)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627785" y="31153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poll()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2847960" y="344983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2565295" y="350119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37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6B8B7-8CE0-1145-81FC-72B7DC37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6" y="2600418"/>
            <a:ext cx="4745373" cy="200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75C513D2-334C-B545-9C73-8449F3D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7" y="5188979"/>
            <a:ext cx="3144385" cy="148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91C33D-6309-AF4A-9D7C-C81C8D8C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689" y="4400333"/>
            <a:ext cx="3108511" cy="208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465676" y="1681344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Queue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9CF4A7-0D47-954A-9E93-3EA88A41E2B6}"/>
              </a:ext>
            </a:extLst>
          </p:cNvPr>
          <p:cNvSpPr/>
          <p:nvPr/>
        </p:nvSpPr>
        <p:spPr>
          <a:xfrm>
            <a:off x="1651939" y="1681344"/>
            <a:ext cx="5158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00B050"/>
                </a:solidFill>
              </a:rPr>
              <a:t>allows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working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at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different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speeds</a:t>
            </a:r>
            <a:endParaRPr lang="en-US" sz="2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39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1243991" y="2391173"/>
            <a:ext cx="430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Last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(FILO)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7B4ED0-1EE6-104D-A8AC-630576F94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8" t="47923" r="49166" b="25491"/>
          <a:stretch/>
        </p:blipFill>
        <p:spPr>
          <a:xfrm>
            <a:off x="3489819" y="3429000"/>
            <a:ext cx="2541866" cy="26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843" y="2182247"/>
            <a:ext cx="7644314" cy="317864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List (single linked list)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Queue and Stack (Fri)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Quiz-2 (</a:t>
            </a:r>
            <a:r>
              <a:rPr lang="en-US" sz="1800" b="0" dirty="0" err="1"/>
              <a:t>Thur</a:t>
            </a:r>
            <a:r>
              <a:rPr lang="en-US" sz="1800" b="0" dirty="0"/>
              <a:t>, 4/28). See Discord #quiz-2 for details.</a:t>
            </a:r>
          </a:p>
          <a:p>
            <a:pPr lvl="1">
              <a:buFont typeface="Wingdings" pitchFamily="2" charset="2"/>
              <a:buChar char="q"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3 to be assigned on Fri around noon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5th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F705B-64C0-C8F1-2D7C-A7B429F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59" y="536964"/>
            <a:ext cx="2769721" cy="10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BCD71-B4CC-DE46-8DAC-D528DAF14434}"/>
              </a:ext>
            </a:extLst>
          </p:cNvPr>
          <p:cNvGrpSpPr/>
          <p:nvPr/>
        </p:nvGrpSpPr>
        <p:grpSpPr>
          <a:xfrm>
            <a:off x="1563717" y="1464729"/>
            <a:ext cx="6176541" cy="1533755"/>
            <a:chOff x="1259414" y="1658645"/>
            <a:chExt cx="6897736" cy="17128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65BDB3-E183-4743-AD89-73C0D6323868}"/>
                </a:ext>
              </a:extLst>
            </p:cNvPr>
            <p:cNvSpPr/>
            <p:nvPr/>
          </p:nvSpPr>
          <p:spPr>
            <a:xfrm>
              <a:off x="1259414" y="2010975"/>
              <a:ext cx="4863698" cy="771787"/>
            </a:xfrm>
            <a:prstGeom prst="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Bent Arrow 7">
              <a:extLst>
                <a:ext uri="{FF2B5EF4-FFF2-40B4-BE49-F238E27FC236}">
                  <a16:creationId xmlns:a16="http://schemas.microsoft.com/office/drawing/2014/main" id="{A76E1FAC-6320-4548-9B35-64398E86962A}"/>
                </a:ext>
              </a:extLst>
            </p:cNvPr>
            <p:cNvSpPr/>
            <p:nvPr/>
          </p:nvSpPr>
          <p:spPr>
            <a:xfrm rot="10800000">
              <a:off x="6226481" y="1658645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8A74C9-19B2-AC48-9344-77A67EE03EC1}"/>
                </a:ext>
              </a:extLst>
            </p:cNvPr>
            <p:cNvSpPr txBox="1"/>
            <p:nvPr/>
          </p:nvSpPr>
          <p:spPr>
            <a:xfrm>
              <a:off x="7203043" y="172235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AFA69D-FF92-AC4F-A7A3-BC0259BCFBD5}"/>
                </a:ext>
              </a:extLst>
            </p:cNvPr>
            <p:cNvSpPr txBox="1"/>
            <p:nvPr/>
          </p:nvSpPr>
          <p:spPr>
            <a:xfrm>
              <a:off x="7203043" y="300215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Bent Arrow 50">
              <a:extLst>
                <a:ext uri="{FF2B5EF4-FFF2-40B4-BE49-F238E27FC236}">
                  <a16:creationId xmlns:a16="http://schemas.microsoft.com/office/drawing/2014/main" id="{CA4253D8-6C15-7741-BC5F-026BF38F0643}"/>
                </a:ext>
              </a:extLst>
            </p:cNvPr>
            <p:cNvSpPr/>
            <p:nvPr/>
          </p:nvSpPr>
          <p:spPr>
            <a:xfrm rot="5400000">
              <a:off x="6296494" y="2506994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Rogue V2 Bumper Stacker">
            <a:extLst>
              <a:ext uri="{FF2B5EF4-FFF2-40B4-BE49-F238E27FC236}">
                <a16:creationId xmlns:a16="http://schemas.microsoft.com/office/drawing/2014/main" id="{F22BB4F3-F8FC-D94A-9617-A96F122E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13" y="4095964"/>
            <a:ext cx="4151485" cy="261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89336D-DD2E-F240-B195-510DB22E1FE1}"/>
              </a:ext>
            </a:extLst>
          </p:cNvPr>
          <p:cNvGrpSpPr/>
          <p:nvPr/>
        </p:nvGrpSpPr>
        <p:grpSpPr>
          <a:xfrm>
            <a:off x="1189070" y="2992639"/>
            <a:ext cx="1109221" cy="1225878"/>
            <a:chOff x="1189070" y="2992639"/>
            <a:chExt cx="1109221" cy="1225878"/>
          </a:xfrm>
        </p:grpSpPr>
        <p:sp>
          <p:nvSpPr>
            <p:cNvPr id="52" name="Bent Arrow 51">
              <a:extLst>
                <a:ext uri="{FF2B5EF4-FFF2-40B4-BE49-F238E27FC236}">
                  <a16:creationId xmlns:a16="http://schemas.microsoft.com/office/drawing/2014/main" id="{7AE2A993-B211-3B4D-8E1A-29200AFBB33F}"/>
                </a:ext>
              </a:extLst>
            </p:cNvPr>
            <p:cNvSpPr/>
            <p:nvPr/>
          </p:nvSpPr>
          <p:spPr>
            <a:xfrm rot="5400000">
              <a:off x="1618465" y="3538690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07715E-50BD-3441-8D33-ED49C8AC32B5}"/>
                </a:ext>
              </a:extLst>
            </p:cNvPr>
            <p:cNvSpPr txBox="1"/>
            <p:nvPr/>
          </p:nvSpPr>
          <p:spPr>
            <a:xfrm>
              <a:off x="1189070" y="299263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57169-5EC2-8348-80E5-E55E5051C780}"/>
              </a:ext>
            </a:extLst>
          </p:cNvPr>
          <p:cNvGrpSpPr/>
          <p:nvPr/>
        </p:nvGrpSpPr>
        <p:grpSpPr>
          <a:xfrm>
            <a:off x="2466815" y="2992639"/>
            <a:ext cx="1004610" cy="1180696"/>
            <a:chOff x="2466815" y="2992639"/>
            <a:chExt cx="1004610" cy="11806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8042A3-D22C-E148-948B-D478E308660E}"/>
                </a:ext>
              </a:extLst>
            </p:cNvPr>
            <p:cNvSpPr txBox="1"/>
            <p:nvPr/>
          </p:nvSpPr>
          <p:spPr>
            <a:xfrm>
              <a:off x="2772195" y="299263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Bent Arrow 54">
              <a:extLst>
                <a:ext uri="{FF2B5EF4-FFF2-40B4-BE49-F238E27FC236}">
                  <a16:creationId xmlns:a16="http://schemas.microsoft.com/office/drawing/2014/main" id="{BB64BF4D-D2D5-9B48-969C-DFC03118E632}"/>
                </a:ext>
              </a:extLst>
            </p:cNvPr>
            <p:cNvSpPr/>
            <p:nvPr/>
          </p:nvSpPr>
          <p:spPr>
            <a:xfrm>
              <a:off x="2466815" y="3468676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166EF5-923C-224E-B62B-83513A66BBAB}"/>
              </a:ext>
            </a:extLst>
          </p:cNvPr>
          <p:cNvSpPr txBox="1"/>
          <p:nvPr/>
        </p:nvSpPr>
        <p:spPr>
          <a:xfrm>
            <a:off x="5666169" y="4774673"/>
            <a:ext cx="292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(FILO)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CEDACB-7FCD-3141-A817-68B8C803C3AC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2794313" y="5005506"/>
            <a:ext cx="2871856" cy="95906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6F8F1F-7131-A093-7031-F62EF3E3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3" y="2015191"/>
            <a:ext cx="4114800" cy="213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C7A644-DE6A-7985-E9A2-BB78E994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7957865-7270-6ACC-49CF-AFA234356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256B8A3-C306-A5BA-D39A-A1C99916C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1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C2DA8E3-E07C-E34B-99F7-2220F458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5123957"/>
            <a:ext cx="3098800" cy="1739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49D4E2-48F3-6941-AA6D-93A5C63C177B}"/>
              </a:ext>
            </a:extLst>
          </p:cNvPr>
          <p:cNvSpPr/>
          <p:nvPr/>
        </p:nvSpPr>
        <p:spPr>
          <a:xfrm>
            <a:off x="3453075" y="2273164"/>
            <a:ext cx="4908359" cy="2752078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AB905-39F6-3447-BEFB-1AD23E5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70850-E4AE-574F-ABA5-CFEDB9FDA2F6}"/>
              </a:ext>
            </a:extLst>
          </p:cNvPr>
          <p:cNvGrpSpPr/>
          <p:nvPr/>
        </p:nvGrpSpPr>
        <p:grpSpPr>
          <a:xfrm>
            <a:off x="210705" y="3059074"/>
            <a:ext cx="1928763" cy="850299"/>
            <a:chOff x="582328" y="4367764"/>
            <a:chExt cx="1928763" cy="8502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1C1C1-13EB-0B40-A6E4-07C617CF91E4}"/>
                </a:ext>
              </a:extLst>
            </p:cNvPr>
            <p:cNvSpPr/>
            <p:nvPr/>
          </p:nvSpPr>
          <p:spPr>
            <a:xfrm>
              <a:off x="582328" y="4367764"/>
              <a:ext cx="1928763" cy="85029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61999-749F-0343-8498-D97DCBCB49F5}"/>
                </a:ext>
              </a:extLst>
            </p:cNvPr>
            <p:cNvSpPr txBox="1"/>
            <p:nvPr/>
          </p:nvSpPr>
          <p:spPr>
            <a:xfrm>
              <a:off x="804359" y="4608248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Deposit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C50C1-E92E-6B44-B7B3-4C4DA6513733}"/>
              </a:ext>
            </a:extLst>
          </p:cNvPr>
          <p:cNvSpPr txBox="1"/>
          <p:nvPr/>
        </p:nvSpPr>
        <p:spPr>
          <a:xfrm>
            <a:off x="3868590" y="348422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F435C-1841-7940-8349-9051296CD3CE}"/>
              </a:ext>
            </a:extLst>
          </p:cNvPr>
          <p:cNvSpPr txBox="1"/>
          <p:nvPr/>
        </p:nvSpPr>
        <p:spPr>
          <a:xfrm>
            <a:off x="5675708" y="3484224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increase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/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EBDC7F2-C23A-2D42-9FB7-390FFFA0C4F7}"/>
              </a:ext>
            </a:extLst>
          </p:cNvPr>
          <p:cNvSpPr/>
          <p:nvPr/>
        </p:nvSpPr>
        <p:spPr>
          <a:xfrm rot="16200000">
            <a:off x="5602445" y="2224474"/>
            <a:ext cx="399495" cy="36158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D613-84AA-604F-AD86-0F4FCEB2F282}"/>
              </a:ext>
            </a:extLst>
          </p:cNvPr>
          <p:cNvSpPr txBox="1"/>
          <p:nvPr/>
        </p:nvSpPr>
        <p:spPr>
          <a:xfrm>
            <a:off x="5025038" y="4318070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deposit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B87C2-A156-B740-A9E9-02BEEB57B4B2}"/>
              </a:ext>
            </a:extLst>
          </p:cNvPr>
          <p:cNvSpPr txBox="1"/>
          <p:nvPr/>
        </p:nvSpPr>
        <p:spPr>
          <a:xfrm>
            <a:off x="3565479" y="2465712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deposit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F3BAB-3305-E84C-81D9-7E3F155AD13D}"/>
              </a:ext>
            </a:extLst>
          </p:cNvPr>
          <p:cNvSpPr txBox="1"/>
          <p:nvPr/>
        </p:nvSpPr>
        <p:spPr>
          <a:xfrm>
            <a:off x="5372597" y="24657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/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BA4DDE0-BF20-CA4C-88D1-F55BFA81EEC0}"/>
              </a:ext>
            </a:extLst>
          </p:cNvPr>
          <p:cNvSpPr/>
          <p:nvPr/>
        </p:nvSpPr>
        <p:spPr>
          <a:xfrm rot="16200000">
            <a:off x="4458780" y="2049705"/>
            <a:ext cx="399495" cy="19701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A2C26A5-6CBF-9F4C-AE2E-7F94D7277D43}"/>
              </a:ext>
            </a:extLst>
          </p:cNvPr>
          <p:cNvSpPr/>
          <p:nvPr/>
        </p:nvSpPr>
        <p:spPr>
          <a:xfrm rot="18000000">
            <a:off x="7902315" y="4501271"/>
            <a:ext cx="837719" cy="750348"/>
          </a:xfrm>
          <a:custGeom>
            <a:avLst/>
            <a:gdLst>
              <a:gd name="connsiteX0" fmla="*/ 581488 w 1298393"/>
              <a:gd name="connsiteY0" fmla="*/ 0 h 1162976"/>
              <a:gd name="connsiteX1" fmla="*/ 581488 w 1298393"/>
              <a:gd name="connsiteY1" fmla="*/ 264765 h 1162976"/>
              <a:gd name="connsiteX2" fmla="*/ 581487 w 1298393"/>
              <a:gd name="connsiteY2" fmla="*/ 264765 h 1162976"/>
              <a:gd name="connsiteX3" fmla="*/ 264765 w 1298393"/>
              <a:gd name="connsiteY3" fmla="*/ 581487 h 1162976"/>
              <a:gd name="connsiteX4" fmla="*/ 581487 w 1298393"/>
              <a:gd name="connsiteY4" fmla="*/ 898209 h 1162976"/>
              <a:gd name="connsiteX5" fmla="*/ 891774 w 1298393"/>
              <a:gd name="connsiteY5" fmla="*/ 645318 h 1162976"/>
              <a:gd name="connsiteX6" fmla="*/ 898209 w 1298393"/>
              <a:gd name="connsiteY6" fmla="*/ 581488 h 1162976"/>
              <a:gd name="connsiteX7" fmla="*/ 735170 w 1298393"/>
              <a:gd name="connsiteY7" fmla="*/ 581488 h 1162976"/>
              <a:gd name="connsiteX8" fmla="*/ 1016782 w 1298393"/>
              <a:gd name="connsiteY8" fmla="*/ 95951 h 1162976"/>
              <a:gd name="connsiteX9" fmla="*/ 1298393 w 1298393"/>
              <a:gd name="connsiteY9" fmla="*/ 581488 h 1162976"/>
              <a:gd name="connsiteX10" fmla="*/ 1162976 w 1298393"/>
              <a:gd name="connsiteY10" fmla="*/ 581488 h 1162976"/>
              <a:gd name="connsiteX11" fmla="*/ 581488 w 1298393"/>
              <a:gd name="connsiteY11" fmla="*/ 1162976 h 1162976"/>
              <a:gd name="connsiteX12" fmla="*/ 0 w 1298393"/>
              <a:gd name="connsiteY12" fmla="*/ 581488 h 1162976"/>
              <a:gd name="connsiteX13" fmla="*/ 581488 w 1298393"/>
              <a:gd name="connsiteY13" fmla="*/ 0 h 116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393" h="1162976">
                <a:moveTo>
                  <a:pt x="581488" y="0"/>
                </a:moveTo>
                <a:lnTo>
                  <a:pt x="581488" y="264765"/>
                </a:lnTo>
                <a:lnTo>
                  <a:pt x="581487" y="264765"/>
                </a:lnTo>
                <a:cubicBezTo>
                  <a:pt x="406566" y="264765"/>
                  <a:pt x="264765" y="406566"/>
                  <a:pt x="264765" y="581487"/>
                </a:cubicBezTo>
                <a:cubicBezTo>
                  <a:pt x="264765" y="756408"/>
                  <a:pt x="406566" y="898209"/>
                  <a:pt x="581487" y="898209"/>
                </a:cubicBezTo>
                <a:cubicBezTo>
                  <a:pt x="734543" y="898209"/>
                  <a:pt x="862241" y="789643"/>
                  <a:pt x="891774" y="645318"/>
                </a:cubicBezTo>
                <a:lnTo>
                  <a:pt x="898209" y="581488"/>
                </a:lnTo>
                <a:lnTo>
                  <a:pt x="735170" y="581488"/>
                </a:lnTo>
                <a:lnTo>
                  <a:pt x="1016782" y="95951"/>
                </a:lnTo>
                <a:lnTo>
                  <a:pt x="1298393" y="581488"/>
                </a:lnTo>
                <a:lnTo>
                  <a:pt x="1162976" y="581488"/>
                </a:lnTo>
                <a:cubicBezTo>
                  <a:pt x="1162976" y="902635"/>
                  <a:pt x="902635" y="1162976"/>
                  <a:pt x="581488" y="1162976"/>
                </a:cubicBezTo>
                <a:cubicBezTo>
                  <a:pt x="260341" y="1162976"/>
                  <a:pt x="0" y="902635"/>
                  <a:pt x="0" y="581488"/>
                </a:cubicBezTo>
                <a:cubicBezTo>
                  <a:pt x="0" y="260341"/>
                  <a:pt x="260341" y="0"/>
                  <a:pt x="5814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DD4A-1C42-1E41-9EC2-FA86DC6D4DC2}"/>
              </a:ext>
            </a:extLst>
          </p:cNvPr>
          <p:cNvSpPr txBox="1"/>
          <p:nvPr/>
        </p:nvSpPr>
        <p:spPr>
          <a:xfrm>
            <a:off x="2600932" y="316105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0631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3291167" y="5015750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627809" y="3588585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2091671" y="3773251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4118391" y="3570652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312024" y="4069300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35BB38F-014D-47C7-79AD-9BA106DB041C}"/>
              </a:ext>
            </a:extLst>
          </p:cNvPr>
          <p:cNvSpPr txBox="1"/>
          <p:nvPr/>
        </p:nvSpPr>
        <p:spPr>
          <a:xfrm>
            <a:off x="627809" y="4047870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Initial deposit for year 0</a:t>
            </a:r>
          </a:p>
        </p:txBody>
      </p:sp>
    </p:spTree>
    <p:extLst>
      <p:ext uri="{BB962C8B-B14F-4D97-AF65-F5344CB8AC3E}">
        <p14:creationId xmlns:p14="http://schemas.microsoft.com/office/powerpoint/2010/main" val="13203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64DB1B-6C4D-F983-95DE-EF32652A5AE0}"/>
              </a:ext>
            </a:extLst>
          </p:cNvPr>
          <p:cNvCxnSpPr/>
          <p:nvPr/>
        </p:nvCxnSpPr>
        <p:spPr>
          <a:xfrm>
            <a:off x="4312024" y="2644589"/>
            <a:ext cx="0" cy="591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6039570" y="4982593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3580092" y="3559906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4840074" y="3740094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6866794" y="3537495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060427" y="4036143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E2446-C53E-14DA-0A9C-48692D48B14D}"/>
              </a:ext>
            </a:extLst>
          </p:cNvPr>
          <p:cNvGrpSpPr/>
          <p:nvPr/>
        </p:nvGrpSpPr>
        <p:grpSpPr>
          <a:xfrm>
            <a:off x="4312024" y="2229515"/>
            <a:ext cx="3022800" cy="1006744"/>
            <a:chOff x="4312024" y="2229515"/>
            <a:chExt cx="3022800" cy="10067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CA699C7-3405-161F-9004-33A8083EFC13}"/>
                </a:ext>
              </a:extLst>
            </p:cNvPr>
            <p:cNvGrpSpPr/>
            <p:nvPr/>
          </p:nvGrpSpPr>
          <p:grpSpPr>
            <a:xfrm>
              <a:off x="4312024" y="2644589"/>
              <a:ext cx="2779059" cy="591670"/>
              <a:chOff x="4312024" y="2644589"/>
              <a:chExt cx="2779059" cy="591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8A768A8-47BD-0F2C-C8EE-FA2909532C8B}"/>
                  </a:ext>
                </a:extLst>
              </p:cNvPr>
              <p:cNvCxnSpPr/>
              <p:nvPr/>
            </p:nvCxnSpPr>
            <p:spPr>
              <a:xfrm>
                <a:off x="7091083" y="2644589"/>
                <a:ext cx="0" cy="5916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6552164-8880-DC5F-0BCB-8ECFF60A0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2024" y="2900083"/>
                <a:ext cx="277905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82049E-D8A0-BE5F-7559-4A53F9271D3A}"/>
                </a:ext>
              </a:extLst>
            </p:cNvPr>
            <p:cNvSpPr txBox="1"/>
            <p:nvPr/>
          </p:nvSpPr>
          <p:spPr>
            <a:xfrm>
              <a:off x="6578398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2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3657B9-18DD-35B1-E912-513D91E09BC7}"/>
              </a:ext>
            </a:extLst>
          </p:cNvPr>
          <p:cNvCxnSpPr>
            <a:cxnSpLocks/>
          </p:cNvCxnSpPr>
          <p:nvPr/>
        </p:nvCxnSpPr>
        <p:spPr>
          <a:xfrm>
            <a:off x="7091083" y="2900083"/>
            <a:ext cx="1210235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6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0ED7FB-3826-5445-6F69-7D5D2BAB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18" y="3184234"/>
            <a:ext cx="5579423" cy="3327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3EBC6-403E-D9FC-525A-021B865C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345905"/>
            <a:ext cx="4957482" cy="20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55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8410</TotalTime>
  <Words>778</Words>
  <Application>Microsoft Macintosh PowerPoint</Application>
  <PresentationFormat>On-screen Show (4:3)</PresentationFormat>
  <Paragraphs>415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Encode Sans Normal Black</vt:lpstr>
      <vt:lpstr>Uni Sans Regular</vt:lpstr>
      <vt:lpstr>Aharoni</vt:lpstr>
      <vt:lpstr>Andale Mono</vt:lpstr>
      <vt:lpstr>Arial</vt:lpstr>
      <vt:lpstr>Calibri</vt:lpstr>
      <vt:lpstr>Cambria Math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Where are we at now?</vt:lpstr>
      <vt:lpstr>5th Week Schedule</vt:lpstr>
      <vt:lpstr>Homework 2 Review</vt:lpstr>
      <vt:lpstr>The Formula</vt:lpstr>
      <vt:lpstr>Compounding Interest</vt:lpstr>
      <vt:lpstr>Compounding Interest</vt:lpstr>
      <vt:lpstr>PowerPoint Presentation</vt:lpstr>
      <vt:lpstr>List &amp; ArrayList</vt:lpstr>
      <vt:lpstr>List &amp; ArrayList</vt:lpstr>
      <vt:lpstr>List &amp; ArrayList</vt:lpstr>
      <vt:lpstr>List &amp; ArrayList</vt:lpstr>
      <vt:lpstr>List &amp; ArrayList</vt:lpstr>
      <vt:lpstr>PowerPoint Presentation</vt:lpstr>
      <vt:lpstr>PowerPoint Presentation</vt:lpstr>
      <vt:lpstr>PowerPoint Presentation</vt:lpstr>
      <vt:lpstr>PowerPoint Presentation</vt:lpstr>
      <vt:lpstr>Array vs List</vt:lpstr>
      <vt:lpstr>PowerPoint Presentation</vt:lpstr>
      <vt:lpstr>Array  List</vt:lpstr>
      <vt:lpstr>Single Linked List</vt:lpstr>
      <vt:lpstr>PowerPoint Presentation</vt:lpstr>
      <vt:lpstr>Memory Layout</vt:lpstr>
      <vt:lpstr>Memory Layout</vt:lpstr>
      <vt:lpstr>Array vs List</vt:lpstr>
      <vt:lpstr>Single Linked List vs Double Linked List</vt:lpstr>
      <vt:lpstr>PowerPoint Presentation</vt:lpstr>
      <vt:lpstr>PowerPoint Presentation</vt:lpstr>
      <vt:lpstr>PowerPoint Presentation</vt:lpstr>
      <vt:lpstr>PowerPoint Presentation</vt:lpstr>
      <vt:lpstr>Performance Validation</vt:lpstr>
      <vt:lpstr>Performance Validation</vt:lpstr>
      <vt:lpstr>Practice</vt:lpstr>
      <vt:lpstr>ADT: Queue</vt:lpstr>
      <vt:lpstr>PowerPoint Presentation</vt:lpstr>
      <vt:lpstr>Applications</vt:lpstr>
      <vt:lpstr>PowerPoint Presentation</vt:lpstr>
      <vt:lpstr>ADT: Stack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881</cp:revision>
  <cp:lastPrinted>2016-02-10T20:19:12Z</cp:lastPrinted>
  <dcterms:created xsi:type="dcterms:W3CDTF">2014-10-14T00:51:43Z</dcterms:created>
  <dcterms:modified xsi:type="dcterms:W3CDTF">2022-04-27T23:04:31Z</dcterms:modified>
</cp:coreProperties>
</file>